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25" autoAdjust="0"/>
  </p:normalViewPr>
  <p:slideViewPr>
    <p:cSldViewPr snapToGrid="0">
      <p:cViewPr varScale="1">
        <p:scale>
          <a:sx n="67" d="100"/>
          <a:sy n="67" d="100"/>
        </p:scale>
        <p:origin x="12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D2ACD-840B-4FA9-9F16-DAC6CF3B9BC3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64FC6-39C8-420C-8598-AB542CA121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6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The software will still work even without the secondary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1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The typical course of events [from the expanded use case] enabled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91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For example, the typical course of events seen in the expanded use case is what the sequence diagram showcases. 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I, personally, think it would take less time in writing expanded use cases than drawing a robustness diagram because the diagram had special figures and having them properly placed and aligned was a lot of work. Expanded Use cases where it’s primary textual eased the workload for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3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5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07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9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99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5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0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53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m4a"/><Relationship Id="rId7" Type="http://schemas.openxmlformats.org/officeDocument/2006/relationships/image" Target="../media/image8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10.jp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8DF2-90CC-45F6-BD18-FC5D2D9E9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EXPANDED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AE1C5-BC83-433F-B54E-450E9ABA2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Kanaga Manikandan Solaikannan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C6224D-B3F4-449F-92F6-72DC86B26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319"/>
      </p:ext>
    </p:extLst>
  </p:cSld>
  <p:clrMapOvr>
    <a:masterClrMapping/>
  </p:clrMapOvr>
  <p:transition spd="slow" advTm="781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2FF5-3717-409C-A1BD-1918DEF9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What are expanded use cases?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674A-8EE9-4AFA-8237-39322868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26500"/>
            <a:ext cx="9905999" cy="4788904"/>
          </a:xfrm>
        </p:spPr>
        <p:txBody>
          <a:bodyPr>
            <a:normAutofit/>
          </a:bodyPr>
          <a:lstStyle/>
          <a:p>
            <a:r>
              <a:rPr lang="en-GB" dirty="0"/>
              <a:t>A detailed description of the processes used to complete various system functions.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Talking about </a:t>
            </a:r>
            <a:r>
              <a:rPr lang="en-GB"/>
              <a:t>how they </a:t>
            </a:r>
            <a:r>
              <a:rPr lang="en-GB" dirty="0"/>
              <a:t>were used.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Covering on how it provided more knowledge than an existing use case diagram.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52C8B6-D85C-4F38-8D31-255640765E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707288"/>
      </p:ext>
    </p:extLst>
  </p:cSld>
  <p:clrMapOvr>
    <a:masterClrMapping/>
  </p:clrMapOvr>
  <p:transition spd="slow" advTm="25978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65DBB6-0E99-469C-8E2D-2B3BA137B2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1010783" y="2241551"/>
            <a:ext cx="3494597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3EC21-B537-45AF-8F66-6771C184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4"/>
            <a:ext cx="9905998" cy="1240029"/>
          </a:xfrm>
        </p:spPr>
        <p:txBody>
          <a:bodyPr>
            <a:normAutofit/>
          </a:bodyPr>
          <a:lstStyle/>
          <a:p>
            <a:r>
              <a:rPr lang="en-GB" dirty="0"/>
              <a:t>How did it help identify requirements?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8721-18A1-43EF-B539-4E2CD8DA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57" y="1567543"/>
            <a:ext cx="6700188" cy="5085184"/>
          </a:xfrm>
        </p:spPr>
        <p:txBody>
          <a:bodyPr>
            <a:normAutofit/>
          </a:bodyPr>
          <a:lstStyle/>
          <a:p>
            <a:r>
              <a:rPr lang="en-GB" dirty="0"/>
              <a:t>Derived from user stories.</a:t>
            </a:r>
          </a:p>
          <a:p>
            <a:endParaRPr lang="en-GB" dirty="0"/>
          </a:p>
          <a:p>
            <a:r>
              <a:rPr lang="en-GB" dirty="0"/>
              <a:t>Categorise into primary and secondary functions. </a:t>
            </a:r>
          </a:p>
          <a:p>
            <a:endParaRPr lang="en-GB" dirty="0"/>
          </a:p>
          <a:p>
            <a:r>
              <a:rPr lang="en-GB" dirty="0"/>
              <a:t>Primary functions are essential.</a:t>
            </a:r>
          </a:p>
          <a:p>
            <a:endParaRPr lang="en-GB" dirty="0"/>
          </a:p>
          <a:p>
            <a:r>
              <a:rPr lang="en-GB" dirty="0"/>
              <a:t>Secondary functions help the user to do more tasks.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24C845D-CA2F-4CE3-ADFC-DDA8ACAABB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674754"/>
      </p:ext>
    </p:extLst>
  </p:cSld>
  <p:clrMapOvr>
    <a:masterClrMapping/>
  </p:clrMapOvr>
  <p:transition spd="slow" advTm="48125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CCAAFD-AED2-42A1-94D8-9482869B2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2323323"/>
            <a:ext cx="4838636" cy="288316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AE03C-B50F-499A-8B0C-E714295C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use case diagram to expanded use case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F76EE4-CC54-4E85-9BF3-1ABE03E7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819" y="1806084"/>
            <a:ext cx="6550091" cy="47906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Unable to describe in detail.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Can become cluttered and huge.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Expanded Use Cases helped obtain in-depth information.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734FDB-C20D-48DF-8363-E6E0155EA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432614"/>
            <a:ext cx="3180313" cy="2626202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0847DF7-0289-4DEB-B311-F114535A7A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058816"/>
            <a:ext cx="3180312" cy="262620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10A265-3B38-4611-8280-078BAD6558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394487"/>
      </p:ext>
    </p:extLst>
  </p:cSld>
  <p:clrMapOvr>
    <a:masterClrMapping/>
  </p:clrMapOvr>
  <p:transition spd="slow" advTm="47121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F43E98-9FE4-4ED0-8CE9-82274379D5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7026817" y="2497720"/>
            <a:ext cx="4806902" cy="314730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A2A2B-22CC-45EB-A129-EF46CDE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did it help organise?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5EC6-2C39-490C-8C6C-29A43D84D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34" y="1806084"/>
            <a:ext cx="5965751" cy="4724402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r>
              <a:rPr lang="en-GB" dirty="0"/>
              <a:t>Helped the team to sort out the weight of tasks and get them assigned.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Enabled the team to understand the flow of process better.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F048DF-7DE1-4D57-B81F-1DA75DA87D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410983"/>
      </p:ext>
    </p:extLst>
  </p:cSld>
  <p:clrMapOvr>
    <a:masterClrMapping/>
  </p:clrMapOvr>
  <p:transition spd="slow" advTm="234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8CD8263-BBDD-43C2-BC99-483B988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1999853"/>
            <a:ext cx="5129654" cy="34958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48BB0-2C7E-47B0-8577-3561C0F1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4173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What else can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B85D-3418-41B3-A022-498384BC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073" y="1682743"/>
            <a:ext cx="6535425" cy="4971084"/>
          </a:xfrm>
        </p:spPr>
        <p:txBody>
          <a:bodyPr>
            <a:normAutofit/>
          </a:bodyPr>
          <a:lstStyle/>
          <a:p>
            <a:r>
              <a:rPr lang="en-GB" dirty="0"/>
              <a:t>Other methods are Robustness Diagrams and Sequence Diagrams.</a:t>
            </a:r>
          </a:p>
          <a:p>
            <a:endParaRPr lang="en-GB" dirty="0"/>
          </a:p>
          <a:p>
            <a:r>
              <a:rPr lang="en-GB" dirty="0"/>
              <a:t>Robustness diagrams - Simplified versions of UML class diagrams.</a:t>
            </a:r>
          </a:p>
          <a:p>
            <a:endParaRPr lang="en-GB" dirty="0"/>
          </a:p>
          <a:p>
            <a:r>
              <a:rPr lang="en-GB" dirty="0"/>
              <a:t>Sequence Diagrams - Display object interactions and sequence of messages exchanged.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EBD2EA-DF4A-4EEC-AA90-BC41AD5A7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2324097"/>
            <a:ext cx="5129654" cy="28473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9252CD-9000-43E8-B5B2-A20EA550C6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362217"/>
      </p:ext>
    </p:extLst>
  </p:cSld>
  <p:clrMapOvr>
    <a:masterClrMapping/>
  </p:clrMapOvr>
  <p:transition spd="slow" advTm="30513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15C5-3F5F-4876-BDAC-C8B42D43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6592"/>
            <a:ext cx="9905998" cy="1478570"/>
          </a:xfrm>
        </p:spPr>
        <p:txBody>
          <a:bodyPr/>
          <a:lstStyle/>
          <a:p>
            <a:r>
              <a:rPr lang="en-GB" dirty="0"/>
              <a:t>Why were expanded use cases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7976-177A-49F8-814B-1E6D2F37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5162"/>
            <a:ext cx="9905999" cy="4760911"/>
          </a:xfrm>
        </p:spPr>
        <p:txBody>
          <a:bodyPr/>
          <a:lstStyle/>
          <a:p>
            <a:r>
              <a:rPr lang="en-GB" dirty="0"/>
              <a:t>Still unable to explain each step in more detail.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Expanded Use Cases combines each diagram’s purpose into one single document.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Easy to implement and time-efficient.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9589AB-DBC7-4DB6-9D29-072B0E60D3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04519"/>
      </p:ext>
    </p:extLst>
  </p:cSld>
  <p:clrMapOvr>
    <a:masterClrMapping/>
  </p:clrMapOvr>
  <p:transition spd="slow" advTm="54259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210-3380-4E1D-A191-DB9FD9B1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AC99-25E1-4642-85BA-A34E9A5AC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2165"/>
            <a:ext cx="9905999" cy="4440562"/>
          </a:xfrm>
        </p:spPr>
        <p:txBody>
          <a:bodyPr/>
          <a:lstStyle/>
          <a:p>
            <a:r>
              <a:rPr lang="en-GB" dirty="0"/>
              <a:t>http://www.comptechdoc.org/independent/uml/begin/umlexusecase.html</a:t>
            </a:r>
          </a:p>
          <a:p>
            <a:endParaRPr lang="en-GB" dirty="0"/>
          </a:p>
          <a:p>
            <a:r>
              <a:rPr lang="en-GB" dirty="0"/>
              <a:t>https://gyires.inf.unideb.hu/GyBITT/07/ch03s05.html</a:t>
            </a:r>
          </a:p>
          <a:p>
            <a:endParaRPr lang="en-GB" dirty="0"/>
          </a:p>
          <a:p>
            <a:r>
              <a:rPr lang="en-GB" dirty="0"/>
              <a:t>http://www.agilemodeling.com/artifacts/sequenceDiagram.htm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A792C5-FA1C-4BA7-B5A9-14CCF508E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4864"/>
      </p:ext>
    </p:extLst>
  </p:cSld>
  <p:clrMapOvr>
    <a:masterClrMapping/>
  </p:clrMapOvr>
  <p:transition spd="slow" advTm="2789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7|6.3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5|6.4|6.7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5|15.8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3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|7.8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.9|15.5|13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415</TotalTime>
  <Words>375</Words>
  <Application>Microsoft Office PowerPoint</Application>
  <PresentationFormat>Widescreen</PresentationFormat>
  <Paragraphs>67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Circuit</vt:lpstr>
      <vt:lpstr>EXPANDED USE CASES</vt:lpstr>
      <vt:lpstr>What are expanded use cases?</vt:lpstr>
      <vt:lpstr>How did it help identify requirements?</vt:lpstr>
      <vt:lpstr>use case diagram to expanded use case</vt:lpstr>
      <vt:lpstr>How did it help organise?</vt:lpstr>
      <vt:lpstr>What else can be done?</vt:lpstr>
      <vt:lpstr>Why were expanded use cases used?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EXPANDED USE CASES</dc:title>
  <dc:creator>Kanaga Manikandan Solaikannan</dc:creator>
  <cp:lastModifiedBy>Kanaga Manikandan Solaikannan</cp:lastModifiedBy>
  <cp:revision>73</cp:revision>
  <dcterms:created xsi:type="dcterms:W3CDTF">2018-04-01T09:46:13Z</dcterms:created>
  <dcterms:modified xsi:type="dcterms:W3CDTF">2018-04-11T10:13:51Z</dcterms:modified>
</cp:coreProperties>
</file>